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89" r:id="rId3"/>
    <p:sldId id="483" r:id="rId4"/>
    <p:sldId id="485" r:id="rId5"/>
    <p:sldId id="468" r:id="rId6"/>
    <p:sldId id="469" r:id="rId7"/>
    <p:sldId id="493" r:id="rId8"/>
    <p:sldId id="486" r:id="rId9"/>
    <p:sldId id="484" r:id="rId10"/>
    <p:sldId id="480" r:id="rId11"/>
    <p:sldId id="494" r:id="rId12"/>
    <p:sldId id="496" r:id="rId13"/>
    <p:sldId id="498" r:id="rId14"/>
    <p:sldId id="5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FEBD"/>
    <a:srgbClr val="D9CCBE"/>
    <a:srgbClr val="53514C"/>
    <a:srgbClr val="CF6AB3"/>
    <a:srgbClr val="253275"/>
    <a:srgbClr val="A471A7"/>
    <a:srgbClr val="FE0000"/>
    <a:srgbClr val="ECECEF"/>
    <a:srgbClr val="201230"/>
    <a:srgbClr val="1A1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43"/>
    <p:restoredTop sz="95687"/>
  </p:normalViewPr>
  <p:slideViewPr>
    <p:cSldViewPr snapToGrid="0">
      <p:cViewPr varScale="1">
        <p:scale>
          <a:sx n="136" d="100"/>
          <a:sy n="136" d="100"/>
        </p:scale>
        <p:origin x="501"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nstra, Brent" userId="bacf8f99-6f50-49a9-81be-d74d2ef3034f" providerId="ADAL" clId="{6523585F-08C5-4CAC-8A55-474B0632B6E3}"/>
    <pc:docChg chg="delSld">
      <pc:chgData name="Veenstra, Brent" userId="bacf8f99-6f50-49a9-81be-d74d2ef3034f" providerId="ADAL" clId="{6523585F-08C5-4CAC-8A55-474B0632B6E3}" dt="2024-08-07T01:26:24.261" v="13" actId="47"/>
      <pc:docMkLst>
        <pc:docMk/>
      </pc:docMkLst>
      <pc:sldChg chg="del">
        <pc:chgData name="Veenstra, Brent" userId="bacf8f99-6f50-49a9-81be-d74d2ef3034f" providerId="ADAL" clId="{6523585F-08C5-4CAC-8A55-474B0632B6E3}" dt="2024-08-07T01:25:48.109" v="1" actId="47"/>
        <pc:sldMkLst>
          <pc:docMk/>
          <pc:sldMk cId="85863330" sldId="458"/>
        </pc:sldMkLst>
      </pc:sldChg>
      <pc:sldChg chg="del">
        <pc:chgData name="Veenstra, Brent" userId="bacf8f99-6f50-49a9-81be-d74d2ef3034f" providerId="ADAL" clId="{6523585F-08C5-4CAC-8A55-474B0632B6E3}" dt="2024-08-07T01:25:52.337" v="2" actId="47"/>
        <pc:sldMkLst>
          <pc:docMk/>
          <pc:sldMk cId="3735880222" sldId="464"/>
        </pc:sldMkLst>
      </pc:sldChg>
      <pc:sldChg chg="del">
        <pc:chgData name="Veenstra, Brent" userId="bacf8f99-6f50-49a9-81be-d74d2ef3034f" providerId="ADAL" clId="{6523585F-08C5-4CAC-8A55-474B0632B6E3}" dt="2024-08-07T01:25:58.598" v="5" actId="47"/>
        <pc:sldMkLst>
          <pc:docMk/>
          <pc:sldMk cId="1861888111" sldId="470"/>
        </pc:sldMkLst>
      </pc:sldChg>
      <pc:sldChg chg="del">
        <pc:chgData name="Veenstra, Brent" userId="bacf8f99-6f50-49a9-81be-d74d2ef3034f" providerId="ADAL" clId="{6523585F-08C5-4CAC-8A55-474B0632B6E3}" dt="2024-08-07T01:26:00.850" v="6" actId="47"/>
        <pc:sldMkLst>
          <pc:docMk/>
          <pc:sldMk cId="2525805311" sldId="472"/>
        </pc:sldMkLst>
      </pc:sldChg>
      <pc:sldChg chg="del">
        <pc:chgData name="Veenstra, Brent" userId="bacf8f99-6f50-49a9-81be-d74d2ef3034f" providerId="ADAL" clId="{6523585F-08C5-4CAC-8A55-474B0632B6E3}" dt="2024-08-07T01:25:47.077" v="0" actId="47"/>
        <pc:sldMkLst>
          <pc:docMk/>
          <pc:sldMk cId="3943907336" sldId="478"/>
        </pc:sldMkLst>
      </pc:sldChg>
      <pc:sldChg chg="del">
        <pc:chgData name="Veenstra, Brent" userId="bacf8f99-6f50-49a9-81be-d74d2ef3034f" providerId="ADAL" clId="{6523585F-08C5-4CAC-8A55-474B0632B6E3}" dt="2024-08-07T01:26:09.903" v="9" actId="47"/>
        <pc:sldMkLst>
          <pc:docMk/>
          <pc:sldMk cId="1291968634" sldId="482"/>
        </pc:sldMkLst>
      </pc:sldChg>
      <pc:sldChg chg="del">
        <pc:chgData name="Veenstra, Brent" userId="bacf8f99-6f50-49a9-81be-d74d2ef3034f" providerId="ADAL" clId="{6523585F-08C5-4CAC-8A55-474B0632B6E3}" dt="2024-08-07T01:26:03.361" v="7" actId="47"/>
        <pc:sldMkLst>
          <pc:docMk/>
          <pc:sldMk cId="1744195134" sldId="488"/>
        </pc:sldMkLst>
      </pc:sldChg>
      <pc:sldChg chg="del">
        <pc:chgData name="Veenstra, Brent" userId="bacf8f99-6f50-49a9-81be-d74d2ef3034f" providerId="ADAL" clId="{6523585F-08C5-4CAC-8A55-474B0632B6E3}" dt="2024-08-07T01:26:08.125" v="8" actId="47"/>
        <pc:sldMkLst>
          <pc:docMk/>
          <pc:sldMk cId="283018084" sldId="489"/>
        </pc:sldMkLst>
      </pc:sldChg>
      <pc:sldChg chg="del">
        <pc:chgData name="Veenstra, Brent" userId="bacf8f99-6f50-49a9-81be-d74d2ef3034f" providerId="ADAL" clId="{6523585F-08C5-4CAC-8A55-474B0632B6E3}" dt="2024-08-07T01:25:55.528" v="3" actId="47"/>
        <pc:sldMkLst>
          <pc:docMk/>
          <pc:sldMk cId="3048122039" sldId="491"/>
        </pc:sldMkLst>
      </pc:sldChg>
      <pc:sldChg chg="del">
        <pc:chgData name="Veenstra, Brent" userId="bacf8f99-6f50-49a9-81be-d74d2ef3034f" providerId="ADAL" clId="{6523585F-08C5-4CAC-8A55-474B0632B6E3}" dt="2024-08-07T01:25:57.176" v="4" actId="47"/>
        <pc:sldMkLst>
          <pc:docMk/>
          <pc:sldMk cId="1483271520" sldId="492"/>
        </pc:sldMkLst>
      </pc:sldChg>
      <pc:sldChg chg="del">
        <pc:chgData name="Veenstra, Brent" userId="bacf8f99-6f50-49a9-81be-d74d2ef3034f" providerId="ADAL" clId="{6523585F-08C5-4CAC-8A55-474B0632B6E3}" dt="2024-08-07T01:26:14.927" v="10" actId="47"/>
        <pc:sldMkLst>
          <pc:docMk/>
          <pc:sldMk cId="1446648280" sldId="495"/>
        </pc:sldMkLst>
      </pc:sldChg>
      <pc:sldChg chg="del">
        <pc:chgData name="Veenstra, Brent" userId="bacf8f99-6f50-49a9-81be-d74d2ef3034f" providerId="ADAL" clId="{6523585F-08C5-4CAC-8A55-474B0632B6E3}" dt="2024-08-07T01:26:18.455" v="12" actId="47"/>
        <pc:sldMkLst>
          <pc:docMk/>
          <pc:sldMk cId="4102649001" sldId="497"/>
        </pc:sldMkLst>
      </pc:sldChg>
      <pc:sldChg chg="del">
        <pc:chgData name="Veenstra, Brent" userId="bacf8f99-6f50-49a9-81be-d74d2ef3034f" providerId="ADAL" clId="{6523585F-08C5-4CAC-8A55-474B0632B6E3}" dt="2024-08-07T01:26:16.607" v="11" actId="47"/>
        <pc:sldMkLst>
          <pc:docMk/>
          <pc:sldMk cId="3587153812" sldId="499"/>
        </pc:sldMkLst>
      </pc:sldChg>
      <pc:sldChg chg="del">
        <pc:chgData name="Veenstra, Brent" userId="bacf8f99-6f50-49a9-81be-d74d2ef3034f" providerId="ADAL" clId="{6523585F-08C5-4CAC-8A55-474B0632B6E3}" dt="2024-08-07T01:26:24.261" v="13" actId="47"/>
        <pc:sldMkLst>
          <pc:docMk/>
          <pc:sldMk cId="1281414845" sldId="50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E8CC-E9AD-63CC-C977-9C152796B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5655F4-CABF-2D88-135C-0BD2501219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A42DD0-B502-5F29-5F8D-64D8414317F4}"/>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5" name="Footer Placeholder 4">
            <a:extLst>
              <a:ext uri="{FF2B5EF4-FFF2-40B4-BE49-F238E27FC236}">
                <a16:creationId xmlns:a16="http://schemas.microsoft.com/office/drawing/2014/main" id="{22B50558-657B-F88C-09CE-E270B7EA61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C3FA64-BE2E-7A0E-358F-1878B167B0FF}"/>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264508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EC3B-60A8-4ED7-EF3F-A56791A7B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D9F69A-E148-F94D-08B3-BB5407AAF5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07417-BDCA-03EB-055E-7DEDD87AAE92}"/>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5" name="Footer Placeholder 4">
            <a:extLst>
              <a:ext uri="{FF2B5EF4-FFF2-40B4-BE49-F238E27FC236}">
                <a16:creationId xmlns:a16="http://schemas.microsoft.com/office/drawing/2014/main" id="{E331AAC8-F13B-7000-570B-4198FE09F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F2E16E-454E-4335-9F2F-DE5D13BC2527}"/>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335384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503B3-384B-DE7F-04EF-3F2519654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0867E-EFC6-792A-168C-B3FAD666AE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991CC-4A24-0224-8BD7-7FE53B1E3E46}"/>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5" name="Footer Placeholder 4">
            <a:extLst>
              <a:ext uri="{FF2B5EF4-FFF2-40B4-BE49-F238E27FC236}">
                <a16:creationId xmlns:a16="http://schemas.microsoft.com/office/drawing/2014/main" id="{2083C46A-8BBB-F378-0D05-B3038B0A05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60A5D8-533F-231F-FDA2-36E7BAA45150}"/>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64927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061B-5522-09E7-E821-8296BEA90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841F2-4AD9-7ED5-0454-E7EC336C78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6F360-AEF7-B456-9026-BE0099F298D2}"/>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5" name="Footer Placeholder 4">
            <a:extLst>
              <a:ext uri="{FF2B5EF4-FFF2-40B4-BE49-F238E27FC236}">
                <a16:creationId xmlns:a16="http://schemas.microsoft.com/office/drawing/2014/main" id="{5BD601DD-5673-03BE-0A80-64D3787F4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31719B-80FF-34B4-A73D-BE9EFF20E438}"/>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280306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5328-851D-4186-CE08-4C437E481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10B1D7-4D15-5D4A-1598-E775D7AC0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5B144-623D-34D2-6EE8-D92A9073839E}"/>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5" name="Footer Placeholder 4">
            <a:extLst>
              <a:ext uri="{FF2B5EF4-FFF2-40B4-BE49-F238E27FC236}">
                <a16:creationId xmlns:a16="http://schemas.microsoft.com/office/drawing/2014/main" id="{B68712A8-4B7E-C586-8A35-9DC9126DDE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F0A2E6-2B8D-4125-3E11-A74D51C310C5}"/>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334451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497C-2996-93DD-3AC1-C7498E1C9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30EC88-1DD4-79C1-3B14-4555F4805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BA7CC-7309-9F2A-A636-602BABA73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3805BA-BDA3-C8AE-6115-D0F03B5AC1FA}"/>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6" name="Footer Placeholder 5">
            <a:extLst>
              <a:ext uri="{FF2B5EF4-FFF2-40B4-BE49-F238E27FC236}">
                <a16:creationId xmlns:a16="http://schemas.microsoft.com/office/drawing/2014/main" id="{65B74DB4-ABCD-9F68-1E9B-A358174F20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899A8E-717C-8DD1-1D26-80B45579FE4E}"/>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89299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8175-14B5-0C89-40DF-17B2DEDFB1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7DCB86-CF21-3EB5-C5FD-30E1D9B84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51A47-6EC2-21DE-2697-84C06E9B51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511B4C-8EB0-0417-D4B7-9D2DEE845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C3072C-9ACB-89FA-8B38-81DACDB5C4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860AE-DA05-D861-3E11-F09E0216B7D4}"/>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8" name="Footer Placeholder 7">
            <a:extLst>
              <a:ext uri="{FF2B5EF4-FFF2-40B4-BE49-F238E27FC236}">
                <a16:creationId xmlns:a16="http://schemas.microsoft.com/office/drawing/2014/main" id="{E74915E2-C812-675E-5034-BF24537D94B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20E0F14-0DCB-5C92-3820-67E22ACF2FC1}"/>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335932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1DEB-92D3-8658-AC2B-9BC7CF7063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C6ED3-A622-E43C-0B3F-8781D874BB99}"/>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4" name="Footer Placeholder 3">
            <a:extLst>
              <a:ext uri="{FF2B5EF4-FFF2-40B4-BE49-F238E27FC236}">
                <a16:creationId xmlns:a16="http://schemas.microsoft.com/office/drawing/2014/main" id="{27CB9A79-2C43-A943-430D-D7B64C8549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6B50D7-3B7A-52BD-9A57-CBA2CA9066C8}"/>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7191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1CC6B-E9E1-1B0D-731A-7FA7DD367AAF}"/>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3" name="Footer Placeholder 2">
            <a:extLst>
              <a:ext uri="{FF2B5EF4-FFF2-40B4-BE49-F238E27FC236}">
                <a16:creationId xmlns:a16="http://schemas.microsoft.com/office/drawing/2014/main" id="{BD905B95-D844-73D1-613B-30CAED8486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8FF28D-1BF4-5377-3898-B283CBC62754}"/>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31250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43BA-BE14-F72E-FE9E-A3B9AE315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556B62-D67E-B0E4-F393-7F807B609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2C46B-A9F0-7FAA-A356-18F57366D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9651F-9844-E3FF-5261-6DF6BF744C3E}"/>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6" name="Footer Placeholder 5">
            <a:extLst>
              <a:ext uri="{FF2B5EF4-FFF2-40B4-BE49-F238E27FC236}">
                <a16:creationId xmlns:a16="http://schemas.microsoft.com/office/drawing/2014/main" id="{6B8F759C-C87E-9625-75FA-714B2D2D67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D32F84-BF6A-0DFA-4EB7-B1FBB04B608F}"/>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377226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3A44-DF7E-CBB5-26F5-87EE7AAAD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B5FE9-2E79-DFEA-A07F-883D560F3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EEF465-0858-D487-6519-EF6452B41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45633-2DEA-7DAE-4AC3-170CD2EC1EA6}"/>
              </a:ext>
            </a:extLst>
          </p:cNvPr>
          <p:cNvSpPr>
            <a:spLocks noGrp="1"/>
          </p:cNvSpPr>
          <p:nvPr>
            <p:ph type="dt" sz="half" idx="10"/>
          </p:nvPr>
        </p:nvSpPr>
        <p:spPr/>
        <p:txBody>
          <a:bodyPr/>
          <a:lstStyle/>
          <a:p>
            <a:fld id="{4D4ED4AA-F954-B54B-8C23-41F7FB1754E1}" type="datetimeFigureOut">
              <a:rPr lang="en-US" smtClean="0"/>
              <a:t>8/6/2024</a:t>
            </a:fld>
            <a:endParaRPr lang="en-US" dirty="0"/>
          </a:p>
        </p:txBody>
      </p:sp>
      <p:sp>
        <p:nvSpPr>
          <p:cNvPr id="6" name="Footer Placeholder 5">
            <a:extLst>
              <a:ext uri="{FF2B5EF4-FFF2-40B4-BE49-F238E27FC236}">
                <a16:creationId xmlns:a16="http://schemas.microsoft.com/office/drawing/2014/main" id="{6C8BD68C-0643-E7AB-E853-0AF81DFBFF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FD000E-729F-61A9-EE5D-2D18C24D1E5B}"/>
              </a:ext>
            </a:extLst>
          </p:cNvPr>
          <p:cNvSpPr>
            <a:spLocks noGrp="1"/>
          </p:cNvSpPr>
          <p:nvPr>
            <p:ph type="sldNum" sz="quarter" idx="12"/>
          </p:nvPr>
        </p:nvSpPr>
        <p:spPr/>
        <p:txBody>
          <a:bodyPr/>
          <a:lstStyle/>
          <a:p>
            <a:fld id="{A9ADA33A-EBDA-B443-85E8-9D34312A6DA8}" type="slidenum">
              <a:rPr lang="en-US" smtClean="0"/>
              <a:t>‹#›</a:t>
            </a:fld>
            <a:endParaRPr lang="en-US" dirty="0"/>
          </a:p>
        </p:txBody>
      </p:sp>
    </p:spTree>
    <p:extLst>
      <p:ext uri="{BB962C8B-B14F-4D97-AF65-F5344CB8AC3E}">
        <p14:creationId xmlns:p14="http://schemas.microsoft.com/office/powerpoint/2010/main" val="296250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27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CFFC5-3DD4-2226-E7C6-996108D4E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D9DCE-C5C6-DDB5-A7EA-D4459A431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671BD-5189-BFFB-4C8B-5681B4800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ED4AA-F954-B54B-8C23-41F7FB1754E1}" type="datetimeFigureOut">
              <a:rPr lang="en-US" smtClean="0"/>
              <a:t>8/6/2024</a:t>
            </a:fld>
            <a:endParaRPr lang="en-US" dirty="0"/>
          </a:p>
        </p:txBody>
      </p:sp>
      <p:sp>
        <p:nvSpPr>
          <p:cNvPr id="5" name="Footer Placeholder 4">
            <a:extLst>
              <a:ext uri="{FF2B5EF4-FFF2-40B4-BE49-F238E27FC236}">
                <a16:creationId xmlns:a16="http://schemas.microsoft.com/office/drawing/2014/main" id="{BE88014E-C864-98C7-3B7C-D32C366C2B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76E229-8518-2BD3-3534-B358D4CF0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DA33A-EBDA-B443-85E8-9D34312A6DA8}" type="slidenum">
              <a:rPr lang="en-US" smtClean="0"/>
              <a:t>‹#›</a:t>
            </a:fld>
            <a:endParaRPr lang="en-US" dirty="0"/>
          </a:p>
        </p:txBody>
      </p:sp>
    </p:spTree>
    <p:extLst>
      <p:ext uri="{BB962C8B-B14F-4D97-AF65-F5344CB8AC3E}">
        <p14:creationId xmlns:p14="http://schemas.microsoft.com/office/powerpoint/2010/main" val="133034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7" name="Rectangle 2049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screenshot of a music playlist&#10;&#10;Description automatically generated">
            <a:extLst>
              <a:ext uri="{FF2B5EF4-FFF2-40B4-BE49-F238E27FC236}">
                <a16:creationId xmlns:a16="http://schemas.microsoft.com/office/drawing/2014/main" id="{6F5CE60C-41D8-4FEA-6401-E357DDE47D12}"/>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09297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472BB0EA-E8DE-9D3A-247A-1954CC3D92A6}"/>
              </a:ext>
            </a:extLst>
          </p:cNvPr>
          <p:cNvSpPr txBox="1"/>
          <p:nvPr/>
        </p:nvSpPr>
        <p:spPr>
          <a:xfrm>
            <a:off x="533400" y="1012954"/>
            <a:ext cx="11125200" cy="4832092"/>
          </a:xfrm>
          <a:prstGeom prst="rect">
            <a:avLst/>
          </a:prstGeom>
          <a:noFill/>
        </p:spPr>
        <p:txBody>
          <a:bodyPr wrap="square" rtlCol="0">
            <a:spAutoFit/>
          </a:bodyPr>
          <a:lstStyle/>
          <a:p>
            <a:pPr algn="ctr"/>
            <a:r>
              <a:rPr lang="en-US" sz="4400" dirty="0">
                <a:solidFill>
                  <a:schemeClr val="bg1"/>
                </a:solidFill>
              </a:rPr>
              <a:t>Those who sow with tears</a:t>
            </a:r>
            <a:br>
              <a:rPr lang="en-US" sz="4400" dirty="0">
                <a:solidFill>
                  <a:schemeClr val="bg1"/>
                </a:solidFill>
              </a:rPr>
            </a:br>
            <a:r>
              <a:rPr lang="en-US" sz="4400" dirty="0">
                <a:solidFill>
                  <a:schemeClr val="bg1"/>
                </a:solidFill>
              </a:rPr>
              <a:t>    will reap with songs of joy.</a:t>
            </a:r>
            <a:br>
              <a:rPr lang="en-US" sz="4400" dirty="0">
                <a:solidFill>
                  <a:schemeClr val="bg1"/>
                </a:solidFill>
              </a:rPr>
            </a:br>
            <a:r>
              <a:rPr lang="en-US" sz="4400" dirty="0">
                <a:solidFill>
                  <a:schemeClr val="bg1"/>
                </a:solidFill>
              </a:rPr>
              <a:t>Those who go out weeping,</a:t>
            </a:r>
            <a:br>
              <a:rPr lang="en-US" sz="4400" dirty="0">
                <a:solidFill>
                  <a:schemeClr val="bg1"/>
                </a:solidFill>
              </a:rPr>
            </a:br>
            <a:r>
              <a:rPr lang="en-US" sz="4400" dirty="0">
                <a:solidFill>
                  <a:schemeClr val="bg1"/>
                </a:solidFill>
              </a:rPr>
              <a:t>    carrying seed to sow,</a:t>
            </a:r>
            <a:br>
              <a:rPr lang="en-US" sz="4400" dirty="0">
                <a:solidFill>
                  <a:schemeClr val="bg1"/>
                </a:solidFill>
              </a:rPr>
            </a:br>
            <a:r>
              <a:rPr lang="en-US" sz="4400" dirty="0">
                <a:solidFill>
                  <a:schemeClr val="bg1"/>
                </a:solidFill>
              </a:rPr>
              <a:t>will return with songs of joy,</a:t>
            </a:r>
            <a:br>
              <a:rPr lang="en-US" sz="4400" dirty="0">
                <a:solidFill>
                  <a:schemeClr val="bg1"/>
                </a:solidFill>
              </a:rPr>
            </a:br>
            <a:r>
              <a:rPr lang="en-US" sz="4400" dirty="0">
                <a:solidFill>
                  <a:schemeClr val="bg1"/>
                </a:solidFill>
              </a:rPr>
              <a:t>    carrying sheaves with them.</a:t>
            </a:r>
          </a:p>
          <a:p>
            <a:pPr algn="ctr"/>
            <a:r>
              <a:rPr lang="en-US" sz="4400" b="1" dirty="0">
                <a:solidFill>
                  <a:srgbClr val="CF6AB3"/>
                </a:solidFill>
                <a:latin typeface="Calibri" panose="020F0502020204030204" pitchFamily="34" charset="0"/>
                <a:cs typeface="Calibri" panose="020F0502020204030204" pitchFamily="34" charset="0"/>
              </a:rPr>
              <a:t>Psalm 126:5-6</a:t>
            </a:r>
          </a:p>
        </p:txBody>
      </p:sp>
    </p:spTree>
    <p:extLst>
      <p:ext uri="{BB962C8B-B14F-4D97-AF65-F5344CB8AC3E}">
        <p14:creationId xmlns:p14="http://schemas.microsoft.com/office/powerpoint/2010/main" val="333438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7" name="Rectangle 2049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362" name="Picture 2" descr="Sightseeing and Spectacle at the Jewish Temple | AJS Review | Cambridge Core">
            <a:extLst>
              <a:ext uri="{FF2B5EF4-FFF2-40B4-BE49-F238E27FC236}">
                <a16:creationId xmlns:a16="http://schemas.microsoft.com/office/drawing/2014/main" id="{BD4257EA-9205-6C5D-B3F0-999B21A0B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204"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5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472BB0EA-E8DE-9D3A-247A-1954CC3D92A6}"/>
              </a:ext>
            </a:extLst>
          </p:cNvPr>
          <p:cNvSpPr txBox="1"/>
          <p:nvPr/>
        </p:nvSpPr>
        <p:spPr>
          <a:xfrm>
            <a:off x="533400" y="1351508"/>
            <a:ext cx="11125200" cy="4154984"/>
          </a:xfrm>
          <a:prstGeom prst="rect">
            <a:avLst/>
          </a:prstGeom>
          <a:noFill/>
        </p:spPr>
        <p:txBody>
          <a:bodyPr wrap="square" rtlCol="0">
            <a:spAutoFit/>
          </a:bodyPr>
          <a:lstStyle/>
          <a:p>
            <a:pPr algn="ctr"/>
            <a:r>
              <a:rPr lang="en-US" sz="4400" dirty="0">
                <a:solidFill>
                  <a:schemeClr val="bg1"/>
                </a:solidFill>
              </a:rPr>
              <a:t>For here we do not have an enduring city, but we are looking for the city that is to come.</a:t>
            </a:r>
          </a:p>
          <a:p>
            <a:pPr algn="ctr"/>
            <a:r>
              <a:rPr lang="en-US" sz="4400" dirty="0">
                <a:solidFill>
                  <a:schemeClr val="bg1"/>
                </a:solidFill>
              </a:rPr>
              <a:t>Through Jesus, therefore, let us continually offer to God a sacrifice of praise—the fruit of lips that openly profess his name. </a:t>
            </a:r>
          </a:p>
          <a:p>
            <a:pPr algn="ctr"/>
            <a:r>
              <a:rPr lang="en-US" sz="4400" b="1" dirty="0">
                <a:solidFill>
                  <a:srgbClr val="CF6AB3"/>
                </a:solidFill>
                <a:latin typeface="Calibri" panose="020F0502020204030204" pitchFamily="34" charset="0"/>
                <a:cs typeface="Calibri" panose="020F0502020204030204" pitchFamily="34" charset="0"/>
              </a:rPr>
              <a:t>Hebrews 13:14-15</a:t>
            </a:r>
          </a:p>
        </p:txBody>
      </p:sp>
    </p:spTree>
    <p:extLst>
      <p:ext uri="{BB962C8B-B14F-4D97-AF65-F5344CB8AC3E}">
        <p14:creationId xmlns:p14="http://schemas.microsoft.com/office/powerpoint/2010/main" val="234379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472BB0EA-E8DE-9D3A-247A-1954CC3D92A6}"/>
              </a:ext>
            </a:extLst>
          </p:cNvPr>
          <p:cNvSpPr txBox="1"/>
          <p:nvPr/>
        </p:nvSpPr>
        <p:spPr>
          <a:xfrm>
            <a:off x="533400" y="1690062"/>
            <a:ext cx="11125200" cy="3477875"/>
          </a:xfrm>
          <a:prstGeom prst="rect">
            <a:avLst/>
          </a:prstGeom>
          <a:noFill/>
        </p:spPr>
        <p:txBody>
          <a:bodyPr wrap="square" rtlCol="0">
            <a:spAutoFit/>
          </a:bodyPr>
          <a:lstStyle/>
          <a:p>
            <a:pPr algn="ctr"/>
            <a:r>
              <a:rPr lang="en-US" sz="4400" dirty="0">
                <a:solidFill>
                  <a:schemeClr val="bg1"/>
                </a:solidFill>
              </a:rPr>
              <a:t>But the fruit of the Spirit is </a:t>
            </a:r>
            <a:r>
              <a:rPr lang="en-US" sz="4400" dirty="0">
                <a:solidFill>
                  <a:srgbClr val="A2FEBD"/>
                </a:solidFill>
              </a:rPr>
              <a:t>love</a:t>
            </a:r>
            <a:r>
              <a:rPr lang="en-US" sz="4400" dirty="0">
                <a:solidFill>
                  <a:schemeClr val="bg1"/>
                </a:solidFill>
              </a:rPr>
              <a:t>, </a:t>
            </a:r>
            <a:r>
              <a:rPr lang="en-US" sz="4400" dirty="0">
                <a:solidFill>
                  <a:srgbClr val="A2FEBD"/>
                </a:solidFill>
              </a:rPr>
              <a:t>joy</a:t>
            </a:r>
            <a:r>
              <a:rPr lang="en-US" sz="4400" dirty="0">
                <a:solidFill>
                  <a:schemeClr val="bg1"/>
                </a:solidFill>
              </a:rPr>
              <a:t>, </a:t>
            </a:r>
            <a:r>
              <a:rPr lang="en-US" sz="4400" dirty="0">
                <a:solidFill>
                  <a:srgbClr val="A2FEBD"/>
                </a:solidFill>
              </a:rPr>
              <a:t>peace</a:t>
            </a:r>
            <a:r>
              <a:rPr lang="en-US" sz="4400" dirty="0">
                <a:solidFill>
                  <a:schemeClr val="bg1"/>
                </a:solidFill>
              </a:rPr>
              <a:t>, </a:t>
            </a:r>
            <a:r>
              <a:rPr lang="en-US" sz="4400" dirty="0">
                <a:solidFill>
                  <a:srgbClr val="A2FEBD"/>
                </a:solidFill>
              </a:rPr>
              <a:t>patience</a:t>
            </a:r>
            <a:r>
              <a:rPr lang="en-US" sz="4400" dirty="0">
                <a:solidFill>
                  <a:schemeClr val="bg1"/>
                </a:solidFill>
              </a:rPr>
              <a:t>, </a:t>
            </a:r>
            <a:r>
              <a:rPr lang="en-US" sz="4400" dirty="0">
                <a:solidFill>
                  <a:srgbClr val="A2FEBD"/>
                </a:solidFill>
              </a:rPr>
              <a:t>kindness</a:t>
            </a:r>
            <a:r>
              <a:rPr lang="en-US" sz="4400" dirty="0">
                <a:solidFill>
                  <a:schemeClr val="bg1"/>
                </a:solidFill>
              </a:rPr>
              <a:t>, </a:t>
            </a:r>
            <a:r>
              <a:rPr lang="en-US" sz="4400" dirty="0">
                <a:solidFill>
                  <a:srgbClr val="A2FEBD"/>
                </a:solidFill>
              </a:rPr>
              <a:t>goodness</a:t>
            </a:r>
            <a:r>
              <a:rPr lang="en-US" sz="4400" dirty="0">
                <a:solidFill>
                  <a:schemeClr val="bg1"/>
                </a:solidFill>
              </a:rPr>
              <a:t>, </a:t>
            </a:r>
            <a:r>
              <a:rPr lang="en-US" sz="4400" dirty="0">
                <a:solidFill>
                  <a:srgbClr val="A2FEBD"/>
                </a:solidFill>
              </a:rPr>
              <a:t>faithfulness</a:t>
            </a:r>
            <a:r>
              <a:rPr lang="en-US" sz="4400" dirty="0">
                <a:solidFill>
                  <a:schemeClr val="bg1"/>
                </a:solidFill>
              </a:rPr>
              <a:t>, </a:t>
            </a:r>
            <a:r>
              <a:rPr lang="en-US" sz="4400" dirty="0">
                <a:solidFill>
                  <a:srgbClr val="A2FEBD"/>
                </a:solidFill>
              </a:rPr>
              <a:t>gentleness</a:t>
            </a:r>
            <a:r>
              <a:rPr lang="en-US" sz="4400" dirty="0">
                <a:solidFill>
                  <a:schemeClr val="bg1"/>
                </a:solidFill>
              </a:rPr>
              <a:t> and </a:t>
            </a:r>
            <a:r>
              <a:rPr lang="en-US" sz="4400" dirty="0">
                <a:solidFill>
                  <a:srgbClr val="A2FEBD"/>
                </a:solidFill>
              </a:rPr>
              <a:t>self-control</a:t>
            </a:r>
            <a:r>
              <a:rPr lang="en-US" sz="4400" dirty="0">
                <a:solidFill>
                  <a:schemeClr val="bg1"/>
                </a:solidFill>
              </a:rPr>
              <a:t>. Against such </a:t>
            </a:r>
          </a:p>
          <a:p>
            <a:pPr algn="ctr"/>
            <a:r>
              <a:rPr lang="en-US" sz="4400" dirty="0">
                <a:solidFill>
                  <a:schemeClr val="bg1"/>
                </a:solidFill>
              </a:rPr>
              <a:t>things there is no law.</a:t>
            </a:r>
          </a:p>
          <a:p>
            <a:pPr algn="ctr"/>
            <a:r>
              <a:rPr lang="en-US" sz="4400" b="1" dirty="0">
                <a:solidFill>
                  <a:srgbClr val="CF6AB3"/>
                </a:solidFill>
                <a:latin typeface="Calibri" panose="020F0502020204030204" pitchFamily="34" charset="0"/>
                <a:cs typeface="Calibri" panose="020F0502020204030204" pitchFamily="34" charset="0"/>
              </a:rPr>
              <a:t>Galatians 5:22-23</a:t>
            </a:r>
          </a:p>
        </p:txBody>
      </p:sp>
    </p:spTree>
    <p:extLst>
      <p:ext uri="{BB962C8B-B14F-4D97-AF65-F5344CB8AC3E}">
        <p14:creationId xmlns:p14="http://schemas.microsoft.com/office/powerpoint/2010/main" val="398236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2" name="Rectangle 2049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386" name="Picture 2" descr="How Beethoven's 'Ode To Joy' Has Inspired Hope For Generations | Nashville  Classical Radio">
            <a:extLst>
              <a:ext uri="{FF2B5EF4-FFF2-40B4-BE49-F238E27FC236}">
                <a16:creationId xmlns:a16="http://schemas.microsoft.com/office/drawing/2014/main" id="{C9EC9279-DC72-F157-3EB1-809EC1CDE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31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7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extBox 1">
            <a:extLst>
              <a:ext uri="{FF2B5EF4-FFF2-40B4-BE49-F238E27FC236}">
                <a16:creationId xmlns:a16="http://schemas.microsoft.com/office/drawing/2014/main" id="{FA756E01-8C17-7F39-DE97-E9A2AF8DF11A}"/>
              </a:ext>
            </a:extLst>
          </p:cNvPr>
          <p:cNvSpPr txBox="1"/>
          <p:nvPr/>
        </p:nvSpPr>
        <p:spPr>
          <a:xfrm>
            <a:off x="445363" y="2059393"/>
            <a:ext cx="11301274" cy="2739211"/>
          </a:xfrm>
          <a:prstGeom prst="rect">
            <a:avLst/>
          </a:prstGeom>
          <a:noFill/>
        </p:spPr>
        <p:txBody>
          <a:bodyPr wrap="square">
            <a:spAutoFit/>
          </a:bodyPr>
          <a:lstStyle/>
          <a:p>
            <a:pPr algn="ctr"/>
            <a:r>
              <a:rPr lang="en-US" sz="8600" dirty="0">
                <a:solidFill>
                  <a:srgbClr val="CF6AB3"/>
                </a:solidFill>
                <a:ea typeface="Times New Roman" panose="02020603050405020304" pitchFamily="18" charset="0"/>
                <a:cs typeface="Calibri" panose="020F0502020204030204" pitchFamily="34" charset="0"/>
              </a:rPr>
              <a:t>     PSALM 126</a:t>
            </a:r>
          </a:p>
          <a:p>
            <a:pPr algn="ctr"/>
            <a:r>
              <a:rPr lang="en-US" sz="8600" dirty="0">
                <a:solidFill>
                  <a:srgbClr val="A2FEBD"/>
                </a:solidFill>
                <a:ea typeface="Times New Roman" panose="02020603050405020304" pitchFamily="18" charset="0"/>
                <a:cs typeface="Calibri" panose="020F0502020204030204" pitchFamily="34" charset="0"/>
              </a:rPr>
              <a:t>REORIENTATION</a:t>
            </a:r>
          </a:p>
        </p:txBody>
      </p:sp>
      <p:cxnSp>
        <p:nvCxnSpPr>
          <p:cNvPr id="4" name="Straight Connector 3">
            <a:extLst>
              <a:ext uri="{FF2B5EF4-FFF2-40B4-BE49-F238E27FC236}">
                <a16:creationId xmlns:a16="http://schemas.microsoft.com/office/drawing/2014/main" id="{6BAE9818-F15D-F391-9D5C-9B7BA460DDFA}"/>
              </a:ext>
            </a:extLst>
          </p:cNvPr>
          <p:cNvCxnSpPr>
            <a:cxnSpLocks/>
          </p:cNvCxnSpPr>
          <p:nvPr/>
        </p:nvCxnSpPr>
        <p:spPr>
          <a:xfrm>
            <a:off x="2446317" y="3428998"/>
            <a:ext cx="7303325"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ink headphones on a blue background&#10;&#10;Description automatically generated">
            <a:extLst>
              <a:ext uri="{FF2B5EF4-FFF2-40B4-BE49-F238E27FC236}">
                <a16:creationId xmlns:a16="http://schemas.microsoft.com/office/drawing/2014/main" id="{EF920DEA-E443-3F7F-2895-E6F255968833}"/>
              </a:ext>
            </a:extLst>
          </p:cNvPr>
          <p:cNvPicPr>
            <a:picLocks noChangeAspect="1"/>
          </p:cNvPicPr>
          <p:nvPr/>
        </p:nvPicPr>
        <p:blipFill>
          <a:blip r:embed="rId2"/>
          <a:stretch>
            <a:fillRect/>
          </a:stretch>
        </p:blipFill>
        <p:spPr>
          <a:xfrm>
            <a:off x="3058255" y="2315899"/>
            <a:ext cx="927845" cy="927845"/>
          </a:xfrm>
          <a:prstGeom prst="rect">
            <a:avLst/>
          </a:prstGeom>
        </p:spPr>
      </p:pic>
    </p:spTree>
    <p:extLst>
      <p:ext uri="{BB962C8B-B14F-4D97-AF65-F5344CB8AC3E}">
        <p14:creationId xmlns:p14="http://schemas.microsoft.com/office/powerpoint/2010/main" val="1163060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extBox 1">
            <a:extLst>
              <a:ext uri="{FF2B5EF4-FFF2-40B4-BE49-F238E27FC236}">
                <a16:creationId xmlns:a16="http://schemas.microsoft.com/office/drawing/2014/main" id="{FA756E01-8C17-7F39-DE97-E9A2AF8DF11A}"/>
              </a:ext>
            </a:extLst>
          </p:cNvPr>
          <p:cNvSpPr txBox="1"/>
          <p:nvPr/>
        </p:nvSpPr>
        <p:spPr>
          <a:xfrm>
            <a:off x="0" y="2059393"/>
            <a:ext cx="11740661" cy="2646878"/>
          </a:xfrm>
          <a:prstGeom prst="rect">
            <a:avLst/>
          </a:prstGeom>
          <a:noFill/>
        </p:spPr>
        <p:txBody>
          <a:bodyPr wrap="square">
            <a:spAutoFit/>
          </a:bodyPr>
          <a:lstStyle/>
          <a:p>
            <a:pPr algn="ctr"/>
            <a:r>
              <a:rPr lang="en-US" sz="8600" dirty="0">
                <a:solidFill>
                  <a:srgbClr val="A2FEBD"/>
                </a:solidFill>
                <a:ea typeface="Times New Roman" panose="02020603050405020304" pitchFamily="18" charset="0"/>
                <a:cs typeface="Calibri" panose="020F0502020204030204" pitchFamily="34" charset="0"/>
              </a:rPr>
              <a:t>Psalms of Ascent</a:t>
            </a:r>
          </a:p>
          <a:p>
            <a:pPr algn="ctr"/>
            <a:r>
              <a:rPr lang="he-IL" sz="8000" dirty="0">
                <a:solidFill>
                  <a:srgbClr val="CF6AB3"/>
                </a:solidFill>
              </a:rPr>
              <a:t>‎</a:t>
            </a:r>
            <a:r>
              <a:rPr lang="en-US" sz="8000" dirty="0">
                <a:solidFill>
                  <a:srgbClr val="CF6AB3"/>
                </a:solidFill>
              </a:rPr>
              <a:t>Psalms 120-134</a:t>
            </a:r>
            <a:endParaRPr lang="en-US" sz="8000" dirty="0">
              <a:solidFill>
                <a:srgbClr val="CF6AB3"/>
              </a:solidFill>
              <a:ea typeface="Times New Roman" panose="02020603050405020304" pitchFamily="18"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BAE9818-F15D-F391-9D5C-9B7BA460DDFA}"/>
              </a:ext>
            </a:extLst>
          </p:cNvPr>
          <p:cNvCxnSpPr>
            <a:cxnSpLocks/>
          </p:cNvCxnSpPr>
          <p:nvPr/>
        </p:nvCxnSpPr>
        <p:spPr>
          <a:xfrm>
            <a:off x="3645724" y="3429000"/>
            <a:ext cx="4488872"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28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194" name="Picture 2" descr="Solomon's Temple Mount - Jerusalem 101">
            <a:extLst>
              <a:ext uri="{FF2B5EF4-FFF2-40B4-BE49-F238E27FC236}">
                <a16:creationId xmlns:a16="http://schemas.microsoft.com/office/drawing/2014/main" id="{3C1B3702-1E30-5908-2A23-D1325251E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88951" cy="781482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045FE806-70CB-1398-C2B9-DE5CBC184D1A}"/>
              </a:ext>
            </a:extLst>
          </p:cNvPr>
          <p:cNvSpPr/>
          <p:nvPr/>
        </p:nvSpPr>
        <p:spPr>
          <a:xfrm>
            <a:off x="4227616" y="2505694"/>
            <a:ext cx="2536255" cy="629392"/>
          </a:xfrm>
          <a:prstGeom prst="ellipse">
            <a:avLst/>
          </a:prstGeom>
          <a:noFill/>
          <a:ln w="66675">
            <a:solidFill>
              <a:srgbClr val="CF6A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55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472BB0EA-E8DE-9D3A-247A-1954CC3D92A6}"/>
              </a:ext>
            </a:extLst>
          </p:cNvPr>
          <p:cNvSpPr txBox="1"/>
          <p:nvPr/>
        </p:nvSpPr>
        <p:spPr>
          <a:xfrm>
            <a:off x="245424" y="1690062"/>
            <a:ext cx="11946576" cy="3477875"/>
          </a:xfrm>
          <a:prstGeom prst="rect">
            <a:avLst/>
          </a:prstGeom>
          <a:noFill/>
        </p:spPr>
        <p:txBody>
          <a:bodyPr wrap="square" rtlCol="0">
            <a:spAutoFit/>
          </a:bodyPr>
          <a:lstStyle/>
          <a:p>
            <a:pPr algn="ctr"/>
            <a:r>
              <a:rPr lang="en-US" sz="4400" dirty="0">
                <a:solidFill>
                  <a:schemeClr val="bg1"/>
                </a:solidFill>
              </a:rPr>
              <a:t>When the </a:t>
            </a:r>
            <a:r>
              <a:rPr lang="en-US" sz="4400" cap="small" dirty="0">
                <a:solidFill>
                  <a:schemeClr val="bg1"/>
                </a:solidFill>
                <a:effectLst/>
              </a:rPr>
              <a:t>Lord</a:t>
            </a:r>
            <a:r>
              <a:rPr lang="en-US" sz="4400" dirty="0">
                <a:solidFill>
                  <a:schemeClr val="bg1"/>
                </a:solidFill>
              </a:rPr>
              <a:t> restored the fortunes of Zion,</a:t>
            </a:r>
            <a:br>
              <a:rPr lang="en-US" sz="4400" dirty="0">
                <a:solidFill>
                  <a:schemeClr val="bg1"/>
                </a:solidFill>
              </a:rPr>
            </a:br>
            <a:r>
              <a:rPr lang="en-US" sz="4400" dirty="0">
                <a:solidFill>
                  <a:schemeClr val="bg1"/>
                </a:solidFill>
              </a:rPr>
              <a:t>    we were like those who dreamed.</a:t>
            </a:r>
            <a:br>
              <a:rPr lang="en-US" sz="4400" dirty="0">
                <a:solidFill>
                  <a:schemeClr val="bg1"/>
                </a:solidFill>
              </a:rPr>
            </a:br>
            <a:r>
              <a:rPr lang="en-US" sz="4400" dirty="0">
                <a:solidFill>
                  <a:schemeClr val="bg1"/>
                </a:solidFill>
              </a:rPr>
              <a:t>Our mouths were filled with laughter,</a:t>
            </a:r>
            <a:br>
              <a:rPr lang="en-US" sz="4400" dirty="0">
                <a:solidFill>
                  <a:schemeClr val="bg1"/>
                </a:solidFill>
              </a:rPr>
            </a:br>
            <a:r>
              <a:rPr lang="en-US" sz="4400" dirty="0">
                <a:solidFill>
                  <a:schemeClr val="bg1"/>
                </a:solidFill>
              </a:rPr>
              <a:t>    our tongues with songs of joy.</a:t>
            </a:r>
          </a:p>
          <a:p>
            <a:pPr algn="ctr"/>
            <a:r>
              <a:rPr lang="en-US" sz="4400" dirty="0">
                <a:solidFill>
                  <a:srgbClr val="CF6AB3"/>
                </a:solidFill>
              </a:rPr>
              <a:t>Psalm</a:t>
            </a:r>
            <a:r>
              <a:rPr lang="en-US" sz="4400" dirty="0">
                <a:solidFill>
                  <a:srgbClr val="A2FEBD"/>
                </a:solidFill>
              </a:rPr>
              <a:t> </a:t>
            </a:r>
            <a:r>
              <a:rPr lang="en-US" sz="4400" dirty="0">
                <a:solidFill>
                  <a:srgbClr val="CF6AB3"/>
                </a:solidFill>
              </a:rPr>
              <a:t>126:1-2a</a:t>
            </a:r>
          </a:p>
        </p:txBody>
      </p:sp>
    </p:spTree>
    <p:extLst>
      <p:ext uri="{BB962C8B-B14F-4D97-AF65-F5344CB8AC3E}">
        <p14:creationId xmlns:p14="http://schemas.microsoft.com/office/powerpoint/2010/main" val="368763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472BB0EA-E8DE-9D3A-247A-1954CC3D92A6}"/>
              </a:ext>
            </a:extLst>
          </p:cNvPr>
          <p:cNvSpPr txBox="1"/>
          <p:nvPr/>
        </p:nvSpPr>
        <p:spPr>
          <a:xfrm>
            <a:off x="533400" y="2428726"/>
            <a:ext cx="11125200" cy="2000548"/>
          </a:xfrm>
          <a:prstGeom prst="rect">
            <a:avLst/>
          </a:prstGeom>
          <a:noFill/>
        </p:spPr>
        <p:txBody>
          <a:bodyPr wrap="square" rtlCol="0">
            <a:spAutoFit/>
          </a:bodyPr>
          <a:lstStyle/>
          <a:p>
            <a:pPr algn="ctr"/>
            <a:r>
              <a:rPr lang="en-US" sz="4400" dirty="0">
                <a:solidFill>
                  <a:schemeClr val="bg1"/>
                </a:solidFill>
              </a:rPr>
              <a:t>Then it was said among the nations,</a:t>
            </a:r>
            <a:br>
              <a:rPr lang="en-US" sz="4400" dirty="0">
                <a:solidFill>
                  <a:schemeClr val="bg1"/>
                </a:solidFill>
              </a:rPr>
            </a:br>
            <a:r>
              <a:rPr lang="en-US" sz="4400" dirty="0">
                <a:solidFill>
                  <a:schemeClr val="bg1"/>
                </a:solidFill>
              </a:rPr>
              <a:t>    “The </a:t>
            </a:r>
            <a:r>
              <a:rPr lang="en-US" sz="4400" cap="small" dirty="0">
                <a:solidFill>
                  <a:schemeClr val="bg1"/>
                </a:solidFill>
                <a:effectLst/>
              </a:rPr>
              <a:t>Lord</a:t>
            </a:r>
            <a:r>
              <a:rPr lang="en-US" sz="4400" dirty="0">
                <a:solidFill>
                  <a:schemeClr val="bg1"/>
                </a:solidFill>
              </a:rPr>
              <a:t> has done great things for them.”</a:t>
            </a:r>
          </a:p>
          <a:p>
            <a:pPr algn="ctr"/>
            <a:r>
              <a:rPr lang="en-US" sz="3600" b="1" dirty="0">
                <a:solidFill>
                  <a:srgbClr val="CF6AB3"/>
                </a:solidFill>
                <a:latin typeface="Calibri" panose="020F0502020204030204" pitchFamily="34" charset="0"/>
                <a:cs typeface="Calibri" panose="020F0502020204030204" pitchFamily="34" charset="0"/>
              </a:rPr>
              <a:t>Psalm 126:2b</a:t>
            </a:r>
          </a:p>
        </p:txBody>
      </p:sp>
    </p:spTree>
    <p:extLst>
      <p:ext uri="{BB962C8B-B14F-4D97-AF65-F5344CB8AC3E}">
        <p14:creationId xmlns:p14="http://schemas.microsoft.com/office/powerpoint/2010/main" val="116023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472BB0EA-E8DE-9D3A-247A-1954CC3D92A6}"/>
              </a:ext>
            </a:extLst>
          </p:cNvPr>
          <p:cNvSpPr txBox="1"/>
          <p:nvPr/>
        </p:nvSpPr>
        <p:spPr>
          <a:xfrm>
            <a:off x="245424" y="241273"/>
            <a:ext cx="11946576" cy="6586418"/>
          </a:xfrm>
          <a:prstGeom prst="rect">
            <a:avLst/>
          </a:prstGeom>
          <a:noFill/>
        </p:spPr>
        <p:txBody>
          <a:bodyPr wrap="square" rtlCol="0">
            <a:spAutoFit/>
          </a:bodyPr>
          <a:lstStyle/>
          <a:p>
            <a:pPr algn="ctr"/>
            <a:r>
              <a:rPr lang="en-US" sz="4200" dirty="0">
                <a:solidFill>
                  <a:schemeClr val="bg1"/>
                </a:solidFill>
              </a:rPr>
              <a:t>All the people gave a great shout of praise to the </a:t>
            </a:r>
            <a:r>
              <a:rPr lang="en-US" sz="4200" cap="small" dirty="0">
                <a:solidFill>
                  <a:schemeClr val="bg1"/>
                </a:solidFill>
                <a:effectLst/>
              </a:rPr>
              <a:t>Lord</a:t>
            </a:r>
            <a:r>
              <a:rPr lang="en-US" sz="4200" dirty="0">
                <a:solidFill>
                  <a:schemeClr val="bg1"/>
                </a:solidFill>
              </a:rPr>
              <a:t>, because the foundation of the house of the </a:t>
            </a:r>
            <a:r>
              <a:rPr lang="en-US" sz="4200" cap="small" dirty="0">
                <a:solidFill>
                  <a:schemeClr val="bg1"/>
                </a:solidFill>
                <a:effectLst/>
              </a:rPr>
              <a:t>Lord</a:t>
            </a:r>
            <a:r>
              <a:rPr lang="en-US" sz="4200" dirty="0">
                <a:solidFill>
                  <a:schemeClr val="bg1"/>
                </a:solidFill>
              </a:rPr>
              <a:t> was laid.</a:t>
            </a:r>
            <a:r>
              <a:rPr lang="en-US" sz="4200" baseline="30000" dirty="0">
                <a:solidFill>
                  <a:schemeClr val="bg1"/>
                </a:solidFill>
              </a:rPr>
              <a:t> </a:t>
            </a:r>
            <a:r>
              <a:rPr lang="en-US" sz="4200" dirty="0">
                <a:solidFill>
                  <a:schemeClr val="bg1"/>
                </a:solidFill>
              </a:rPr>
              <a:t>But many of the older priests and Levites and family heads, who had seen the former temple, wept aloud when they saw the foundation of this temple being laid, while many others shouted for joy. </a:t>
            </a:r>
            <a:r>
              <a:rPr lang="en-US" sz="4200" dirty="0">
                <a:solidFill>
                  <a:srgbClr val="A2FEBD"/>
                </a:solidFill>
              </a:rPr>
              <a:t>No one could distinguish the sound of the shouts of joy from the sound of weeping</a:t>
            </a:r>
            <a:r>
              <a:rPr lang="en-US" sz="4200" dirty="0">
                <a:solidFill>
                  <a:schemeClr val="bg1"/>
                </a:solidFill>
              </a:rPr>
              <a:t>, because the people made so much noise. And the sound was heard far away.</a:t>
            </a:r>
          </a:p>
          <a:p>
            <a:pPr algn="ctr"/>
            <a:r>
              <a:rPr lang="en-US" sz="4400" dirty="0">
                <a:solidFill>
                  <a:srgbClr val="CF6AB3"/>
                </a:solidFill>
              </a:rPr>
              <a:t>Ezra 3:11b-13</a:t>
            </a:r>
          </a:p>
        </p:txBody>
      </p:sp>
    </p:spTree>
    <p:extLst>
      <p:ext uri="{BB962C8B-B14F-4D97-AF65-F5344CB8AC3E}">
        <p14:creationId xmlns:p14="http://schemas.microsoft.com/office/powerpoint/2010/main" val="198422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extBox 1">
            <a:extLst>
              <a:ext uri="{FF2B5EF4-FFF2-40B4-BE49-F238E27FC236}">
                <a16:creationId xmlns:a16="http://schemas.microsoft.com/office/drawing/2014/main" id="{A97B5DB9-2DBA-A0DF-FA8A-F5AADA09388B}"/>
              </a:ext>
            </a:extLst>
          </p:cNvPr>
          <p:cNvSpPr txBox="1"/>
          <p:nvPr/>
        </p:nvSpPr>
        <p:spPr>
          <a:xfrm>
            <a:off x="972787" y="1805164"/>
            <a:ext cx="5249883" cy="3477875"/>
          </a:xfrm>
          <a:prstGeom prst="rect">
            <a:avLst/>
          </a:prstGeom>
          <a:noFill/>
        </p:spPr>
        <p:txBody>
          <a:bodyPr wrap="square" rtlCol="0">
            <a:spAutoFit/>
          </a:bodyPr>
          <a:lstStyle/>
          <a:p>
            <a:pPr algn="r"/>
            <a:r>
              <a:rPr lang="en-US" sz="4400" dirty="0">
                <a:solidFill>
                  <a:srgbClr val="A2FEBD"/>
                </a:solidFill>
              </a:rPr>
              <a:t>Babylonian Empire</a:t>
            </a:r>
          </a:p>
          <a:p>
            <a:pPr algn="r"/>
            <a:r>
              <a:rPr lang="en-US" sz="4400" dirty="0">
                <a:solidFill>
                  <a:schemeClr val="bg1"/>
                </a:solidFill>
              </a:rPr>
              <a:t>Medo-Persian Empire</a:t>
            </a:r>
          </a:p>
          <a:p>
            <a:pPr algn="r"/>
            <a:r>
              <a:rPr lang="en-US" sz="4400" dirty="0">
                <a:solidFill>
                  <a:srgbClr val="A2FEBD"/>
                </a:solidFill>
              </a:rPr>
              <a:t>Greek Empire</a:t>
            </a:r>
          </a:p>
          <a:p>
            <a:pPr algn="r"/>
            <a:r>
              <a:rPr lang="en-US" sz="4400" dirty="0">
                <a:solidFill>
                  <a:schemeClr val="bg1"/>
                </a:solidFill>
              </a:rPr>
              <a:t>Roman Empire</a:t>
            </a:r>
          </a:p>
          <a:p>
            <a:pPr algn="r"/>
            <a:r>
              <a:rPr lang="en-US" sz="4400" dirty="0">
                <a:solidFill>
                  <a:srgbClr val="CF6AB3"/>
                </a:solidFill>
              </a:rPr>
              <a:t>Fall of Israel</a:t>
            </a:r>
          </a:p>
        </p:txBody>
      </p:sp>
      <p:sp>
        <p:nvSpPr>
          <p:cNvPr id="3" name="TextBox 2">
            <a:extLst>
              <a:ext uri="{FF2B5EF4-FFF2-40B4-BE49-F238E27FC236}">
                <a16:creationId xmlns:a16="http://schemas.microsoft.com/office/drawing/2014/main" id="{605675A7-78B3-52E1-32A3-03AD92644391}"/>
              </a:ext>
            </a:extLst>
          </p:cNvPr>
          <p:cNvSpPr txBox="1"/>
          <p:nvPr/>
        </p:nvSpPr>
        <p:spPr>
          <a:xfrm>
            <a:off x="6535387" y="1805164"/>
            <a:ext cx="5036127" cy="3477875"/>
          </a:xfrm>
          <a:prstGeom prst="rect">
            <a:avLst/>
          </a:prstGeom>
          <a:noFill/>
        </p:spPr>
        <p:txBody>
          <a:bodyPr wrap="square" rtlCol="0">
            <a:spAutoFit/>
          </a:bodyPr>
          <a:lstStyle/>
          <a:p>
            <a:r>
              <a:rPr lang="en-US" sz="4400" dirty="0">
                <a:solidFill>
                  <a:srgbClr val="A2FEBD"/>
                </a:solidFill>
              </a:rPr>
              <a:t>612—539 B.C.</a:t>
            </a:r>
          </a:p>
          <a:p>
            <a:r>
              <a:rPr lang="en-US" sz="4400" dirty="0">
                <a:solidFill>
                  <a:schemeClr val="bg1"/>
                </a:solidFill>
              </a:rPr>
              <a:t>539—333 B.C.</a:t>
            </a:r>
          </a:p>
          <a:p>
            <a:r>
              <a:rPr lang="en-US" sz="4400" dirty="0">
                <a:solidFill>
                  <a:srgbClr val="A2FEBD"/>
                </a:solidFill>
              </a:rPr>
              <a:t>333—27 B.C.</a:t>
            </a:r>
          </a:p>
          <a:p>
            <a:r>
              <a:rPr lang="en-US" sz="4400" dirty="0">
                <a:solidFill>
                  <a:schemeClr val="bg1"/>
                </a:solidFill>
              </a:rPr>
              <a:t>27 B.C.—476 A.D.</a:t>
            </a:r>
          </a:p>
          <a:p>
            <a:r>
              <a:rPr lang="en-US" sz="4400" dirty="0">
                <a:solidFill>
                  <a:srgbClr val="CF6AB3"/>
                </a:solidFill>
              </a:rPr>
              <a:t>70 A.D.</a:t>
            </a:r>
          </a:p>
        </p:txBody>
      </p:sp>
    </p:spTree>
    <p:extLst>
      <p:ext uri="{BB962C8B-B14F-4D97-AF65-F5344CB8AC3E}">
        <p14:creationId xmlns:p14="http://schemas.microsoft.com/office/powerpoint/2010/main" val="342502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2" name="Rectangle 2049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2" name="Picture 4" descr="Negev - Wikipedia">
            <a:extLst>
              <a:ext uri="{FF2B5EF4-FFF2-40B4-BE49-F238E27FC236}">
                <a16:creationId xmlns:a16="http://schemas.microsoft.com/office/drawing/2014/main" id="{3B83C047-BE64-1A50-646A-060883989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710" b="603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86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206149</TotalTime>
  <Words>339</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 Punch</dc:creator>
  <cp:lastModifiedBy>Veenstra, Brent</cp:lastModifiedBy>
  <cp:revision>199</cp:revision>
  <cp:lastPrinted>2023-05-15T21:11:52Z</cp:lastPrinted>
  <dcterms:created xsi:type="dcterms:W3CDTF">2023-03-30T21:07:16Z</dcterms:created>
  <dcterms:modified xsi:type="dcterms:W3CDTF">2024-08-07T01:26:29Z</dcterms:modified>
</cp:coreProperties>
</file>